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5" r:id="rId2"/>
    <p:sldId id="366" r:id="rId3"/>
    <p:sldId id="367"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368" r:id="rId26"/>
    <p:sldId id="369" r:id="rId27"/>
    <p:sldId id="370" r:id="rId28"/>
    <p:sldId id="371" r:id="rId29"/>
    <p:sldId id="372" r:id="rId30"/>
    <p:sldId id="373" r:id="rId31"/>
    <p:sldId id="374" r:id="rId32"/>
    <p:sldId id="375" r:id="rId33"/>
    <p:sldId id="376" r:id="rId34"/>
    <p:sldId id="377" r:id="rId35"/>
    <p:sldId id="398" r:id="rId36"/>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5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27</a:t>
            </a:r>
          </a:p>
        </p:txBody>
      </p:sp>
    </p:spTree>
    <p:extLst>
      <p:ext uri="{BB962C8B-B14F-4D97-AF65-F5344CB8AC3E}">
        <p14:creationId xmlns:p14="http://schemas.microsoft.com/office/powerpoint/2010/main" val="404697864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21:1 And He looked up and saw the rich putting their gifts into the treasury,  </a:t>
            </a:r>
            <a:r>
              <a:rPr lang="en-US" baseline="30000" dirty="0"/>
              <a:t>2</a:t>
            </a:r>
            <a:r>
              <a:rPr lang="en-US" dirty="0"/>
              <a:t> and He saw also a certain poor widow putting in two mites.  </a:t>
            </a:r>
            <a:r>
              <a:rPr lang="en-US" baseline="30000" dirty="0"/>
              <a:t>3</a:t>
            </a:r>
            <a:r>
              <a:rPr lang="en-US" dirty="0"/>
              <a:t> So He said, "Truly I say to you that this poor widow has put in more than all;  </a:t>
            </a:r>
            <a:r>
              <a:rPr lang="en-US" baseline="30000" dirty="0"/>
              <a:t>4</a:t>
            </a:r>
            <a:r>
              <a:rPr lang="en-US" dirty="0"/>
              <a:t> "for all these out of their abundance have put in offerings for God, but she out of her poverty put in all the livelihood that she had."</a:t>
            </a:r>
          </a:p>
        </p:txBody>
      </p:sp>
    </p:spTree>
    <p:extLst>
      <p:ext uri="{BB962C8B-B14F-4D97-AF65-F5344CB8AC3E}">
        <p14:creationId xmlns:p14="http://schemas.microsoft.com/office/powerpoint/2010/main" val="1136409414"/>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2050" name="Picture 2" descr="C:\Users\cougan\Pictures\LifeOfJesus2\Luke21_1_TheWidowsTalent-Bible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880" y="0"/>
            <a:ext cx="611499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94372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6:5 " And when you pray, you shall not be like the hypocrites. For they love to pray standing in the synagogues and on the corners of the streets, that they may be seen by men. Assuredly, I say to you, they have their reward.  </a:t>
            </a:r>
            <a:r>
              <a:rPr lang="en-US" baseline="30000" dirty="0"/>
              <a:t>6</a:t>
            </a:r>
            <a:r>
              <a:rPr lang="en-US" dirty="0"/>
              <a:t> "But you, when you pray, go into your room, and when you have shut your door, pray to your Father who </a:t>
            </a:r>
            <a:r>
              <a:rPr lang="en-US" i="1" dirty="0"/>
              <a:t>is </a:t>
            </a:r>
            <a:r>
              <a:rPr lang="en-US" dirty="0"/>
              <a:t>in the secret </a:t>
            </a:r>
            <a:r>
              <a:rPr lang="en-US" i="1" dirty="0"/>
              <a:t>place; </a:t>
            </a:r>
            <a:r>
              <a:rPr lang="en-US" dirty="0"/>
              <a:t>and your Father who sees in secret will reward you openly.</a:t>
            </a:r>
          </a:p>
        </p:txBody>
      </p:sp>
    </p:spTree>
    <p:extLst>
      <p:ext uri="{BB962C8B-B14F-4D97-AF65-F5344CB8AC3E}">
        <p14:creationId xmlns:p14="http://schemas.microsoft.com/office/powerpoint/2010/main" val="36863500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076" name="Picture 4" descr="http://www.holyhome.nl/bijbelplaatjes/lll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87992"/>
            <a:ext cx="7052582" cy="470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711952"/>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6:7 "And when you pray, do not use vain repetitions as the heathen </a:t>
            </a:r>
            <a:r>
              <a:rPr lang="en-US" i="1" dirty="0"/>
              <a:t>do. </a:t>
            </a:r>
            <a:r>
              <a:rPr lang="en-US" dirty="0"/>
              <a:t>For they think that they will be heard for their many words.  </a:t>
            </a:r>
            <a:r>
              <a:rPr lang="en-US" baseline="30000" dirty="0"/>
              <a:t>8</a:t>
            </a:r>
            <a:r>
              <a:rPr lang="en-US" dirty="0"/>
              <a:t> "Therefore do not be like them. For your Father knows the things you have need of before you ask Him.</a:t>
            </a:r>
          </a:p>
          <a:p>
            <a:r>
              <a:rPr lang="en-US" dirty="0"/>
              <a:t> </a:t>
            </a:r>
          </a:p>
        </p:txBody>
      </p:sp>
    </p:spTree>
    <p:extLst>
      <p:ext uri="{BB962C8B-B14F-4D97-AF65-F5344CB8AC3E}">
        <p14:creationId xmlns:p14="http://schemas.microsoft.com/office/powerpoint/2010/main" val="1149833448"/>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Vain </a:t>
            </a:r>
            <a:r>
              <a:rPr lang="en-US" dirty="0"/>
              <a:t>repetitions: </a:t>
            </a:r>
            <a:r>
              <a:rPr lang="en-US" dirty="0" smtClean="0"/>
              <a:t>to </a:t>
            </a:r>
            <a:r>
              <a:rPr lang="en-US" dirty="0"/>
              <a:t>repeat the same things over and over, to use many idle words, to babble, prate. Some suppose the word derived from </a:t>
            </a:r>
            <a:r>
              <a:rPr lang="en-US" dirty="0" err="1"/>
              <a:t>Battus</a:t>
            </a:r>
            <a:r>
              <a:rPr lang="en-US" dirty="0"/>
              <a:t>, a king of Cyrene, who is said to have stuttered; others from </a:t>
            </a:r>
            <a:r>
              <a:rPr lang="en-US" dirty="0" err="1"/>
              <a:t>Battus</a:t>
            </a:r>
            <a:r>
              <a:rPr lang="en-US" dirty="0"/>
              <a:t>, an author of tedious and wordy poems. (Thayer) </a:t>
            </a:r>
          </a:p>
        </p:txBody>
      </p:sp>
    </p:spTree>
    <p:extLst>
      <p:ext uri="{BB962C8B-B14F-4D97-AF65-F5344CB8AC3E}">
        <p14:creationId xmlns:p14="http://schemas.microsoft.com/office/powerpoint/2010/main" val="3374339800"/>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Kings 18:26 So they took the bull which was given them, and they prepared </a:t>
            </a:r>
            <a:r>
              <a:rPr lang="en-US" i="1" dirty="0"/>
              <a:t>it, </a:t>
            </a:r>
            <a:r>
              <a:rPr lang="en-US" dirty="0"/>
              <a:t>and called on the name of Baal from morning even till noon, saying, "O Baal, hear us!" But </a:t>
            </a:r>
            <a:r>
              <a:rPr lang="en-US" i="1" dirty="0"/>
              <a:t>there was </a:t>
            </a:r>
            <a:r>
              <a:rPr lang="en-US" dirty="0"/>
              <a:t>no voice; no one answered. Then they leaped about the altar which they had made.</a:t>
            </a:r>
          </a:p>
        </p:txBody>
      </p:sp>
    </p:spTree>
    <p:extLst>
      <p:ext uri="{BB962C8B-B14F-4D97-AF65-F5344CB8AC3E}">
        <p14:creationId xmlns:p14="http://schemas.microsoft.com/office/powerpoint/2010/main" val="2698494706"/>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Acts 19:34 But when they found out that he was a Jew, all with one voice cried out for about two hours, "Great </a:t>
            </a:r>
            <a:r>
              <a:rPr lang="en-US" i="1" dirty="0"/>
              <a:t>is </a:t>
            </a:r>
            <a:r>
              <a:rPr lang="en-US" dirty="0"/>
              <a:t>Diana of the Ephesians!"</a:t>
            </a:r>
          </a:p>
          <a:p>
            <a:r>
              <a:rPr lang="en-US" dirty="0"/>
              <a:t> </a:t>
            </a:r>
          </a:p>
        </p:txBody>
      </p:sp>
    </p:spTree>
    <p:extLst>
      <p:ext uri="{BB962C8B-B14F-4D97-AF65-F5344CB8AC3E}">
        <p14:creationId xmlns:p14="http://schemas.microsoft.com/office/powerpoint/2010/main" val="2564240413"/>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6:9 "In this manner, therefore, pray: Our Father in heaven, Hallowed be Your name.  </a:t>
            </a:r>
            <a:r>
              <a:rPr lang="en-US" baseline="30000" dirty="0"/>
              <a:t>10</a:t>
            </a:r>
            <a:r>
              <a:rPr lang="en-US" dirty="0"/>
              <a:t> Your kingdom come. Your will be done On earth as </a:t>
            </a:r>
            <a:r>
              <a:rPr lang="en-US" i="1" dirty="0"/>
              <a:t>it is </a:t>
            </a:r>
            <a:r>
              <a:rPr lang="en-US" dirty="0"/>
              <a:t>in heaven.  </a:t>
            </a:r>
            <a:r>
              <a:rPr lang="en-US" baseline="30000" dirty="0"/>
              <a:t>11</a:t>
            </a:r>
            <a:r>
              <a:rPr lang="en-US" dirty="0"/>
              <a:t> Give us this day our daily bread.  </a:t>
            </a:r>
            <a:r>
              <a:rPr lang="en-US" baseline="30000" dirty="0"/>
              <a:t>12</a:t>
            </a:r>
            <a:r>
              <a:rPr lang="en-US" dirty="0"/>
              <a:t> And forgive us our debts, As we forgive our debtors.  </a:t>
            </a:r>
            <a:r>
              <a:rPr lang="en-US" baseline="30000" dirty="0"/>
              <a:t>13</a:t>
            </a:r>
            <a:r>
              <a:rPr lang="en-US" dirty="0"/>
              <a:t> And do not lead us into temptation, But deliver us from the evil one. For Yours is the kingdom and the power and the glory forever. Amen.  </a:t>
            </a:r>
            <a:r>
              <a:rPr lang="en-US" baseline="30000" dirty="0"/>
              <a:t>14</a:t>
            </a:r>
            <a:r>
              <a:rPr lang="en-US" dirty="0"/>
              <a:t> "For if you forgive men their trespasses, your heavenly Father will also forgive you.  </a:t>
            </a:r>
            <a:r>
              <a:rPr lang="en-US" baseline="30000" dirty="0"/>
              <a:t>15</a:t>
            </a:r>
            <a:r>
              <a:rPr lang="en-US" dirty="0"/>
              <a:t> "But if you do not forgive men their trespasses, neither will your Father forgive your trespasses.</a:t>
            </a:r>
          </a:p>
        </p:txBody>
      </p:sp>
    </p:spTree>
    <p:extLst>
      <p:ext uri="{BB962C8B-B14F-4D97-AF65-F5344CB8AC3E}">
        <p14:creationId xmlns:p14="http://schemas.microsoft.com/office/powerpoint/2010/main" val="1516633317"/>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Corinthians 10:13 No temptation has overtaken you except such as is common to man; but God </a:t>
            </a:r>
            <a:r>
              <a:rPr lang="en-US" i="1" dirty="0"/>
              <a:t>is </a:t>
            </a:r>
            <a:r>
              <a:rPr lang="en-US" dirty="0"/>
              <a:t>faithful, who will not allow you to be tempted beyond what you are able, but with the temptation will also make the way of escape, that you may be able to bear </a:t>
            </a:r>
            <a:r>
              <a:rPr lang="en-US" i="1" dirty="0"/>
              <a:t>it.</a:t>
            </a:r>
            <a:endParaRPr lang="en-US" dirty="0"/>
          </a:p>
        </p:txBody>
      </p:sp>
    </p:spTree>
    <p:extLst>
      <p:ext uri="{BB962C8B-B14F-4D97-AF65-F5344CB8AC3E}">
        <p14:creationId xmlns:p14="http://schemas.microsoft.com/office/powerpoint/2010/main" val="92998635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6:1 "Take heed that you do not do your charitable deeds before men, to be seen by them. Otherwise you have no reward from your Father in heaven.</a:t>
            </a:r>
          </a:p>
        </p:txBody>
      </p:sp>
    </p:spTree>
    <p:extLst>
      <p:ext uri="{BB962C8B-B14F-4D97-AF65-F5344CB8AC3E}">
        <p14:creationId xmlns:p14="http://schemas.microsoft.com/office/powerpoint/2010/main" val="812385944"/>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James 1:13 Let no one say when he is tempted, "I am tempted by God"; for God cannot be tempted by evil, nor does He Himself tempt anyone.  </a:t>
            </a:r>
            <a:r>
              <a:rPr lang="en-US" baseline="30000" dirty="0"/>
              <a:t>14</a:t>
            </a:r>
            <a:r>
              <a:rPr lang="en-US" dirty="0"/>
              <a:t> But each one is tempted when he is drawn away by his own desires and enticed.  </a:t>
            </a:r>
            <a:r>
              <a:rPr lang="en-US" baseline="30000" dirty="0"/>
              <a:t>15</a:t>
            </a:r>
            <a:r>
              <a:rPr lang="en-US" dirty="0"/>
              <a:t> Then, when desire has conceived, it gives birth to sin; and sin, when it is full-grown, brings forth death.</a:t>
            </a:r>
          </a:p>
          <a:p>
            <a:r>
              <a:rPr lang="en-US" dirty="0"/>
              <a:t> </a:t>
            </a:r>
          </a:p>
        </p:txBody>
      </p:sp>
    </p:spTree>
    <p:extLst>
      <p:ext uri="{BB962C8B-B14F-4D97-AF65-F5344CB8AC3E}">
        <p14:creationId xmlns:p14="http://schemas.microsoft.com/office/powerpoint/2010/main" val="330284827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For Yours is the kingdom and the power and the glory forever. Amen.</a:t>
            </a:r>
          </a:p>
        </p:txBody>
      </p:sp>
    </p:spTree>
    <p:extLst>
      <p:ext uri="{BB962C8B-B14F-4D97-AF65-F5344CB8AC3E}">
        <p14:creationId xmlns:p14="http://schemas.microsoft.com/office/powerpoint/2010/main" val="128700832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14</a:t>
            </a:r>
            <a:r>
              <a:rPr lang="en-US" dirty="0"/>
              <a:t> "For if you forgive men their trespasses, your heavenly Father will also forgive you.  </a:t>
            </a:r>
            <a:r>
              <a:rPr lang="en-US" baseline="30000" dirty="0"/>
              <a:t>15</a:t>
            </a:r>
            <a:r>
              <a:rPr lang="en-US" dirty="0"/>
              <a:t> "But if you do not forgive men their trespasses, neither will your Father forgive your trespasses.</a:t>
            </a:r>
          </a:p>
          <a:p>
            <a:r>
              <a:rPr lang="en-US" dirty="0"/>
              <a:t> </a:t>
            </a:r>
          </a:p>
        </p:txBody>
      </p:sp>
    </p:spTree>
    <p:extLst>
      <p:ext uri="{BB962C8B-B14F-4D97-AF65-F5344CB8AC3E}">
        <p14:creationId xmlns:p14="http://schemas.microsoft.com/office/powerpoint/2010/main" val="3562120498"/>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17:3"Take heed to yourselves. If your brother sins against you, rebuke him; and if he repents, forgive him.  </a:t>
            </a:r>
            <a:r>
              <a:rPr lang="en-US" baseline="30000" dirty="0"/>
              <a:t>4</a:t>
            </a:r>
            <a:r>
              <a:rPr lang="en-US" dirty="0"/>
              <a:t> "And if he sins against you seven times in a day, and seven times in a day returns to you, saying, 'I repent,' you shall forgive him."  </a:t>
            </a:r>
            <a:r>
              <a:rPr lang="en-US" baseline="30000" dirty="0"/>
              <a:t>5</a:t>
            </a:r>
            <a:r>
              <a:rPr lang="en-US" dirty="0"/>
              <a:t>  And the apostles said to the Lord, "Increase our faith."</a:t>
            </a:r>
          </a:p>
          <a:p>
            <a:r>
              <a:rPr lang="en-US" dirty="0"/>
              <a:t> </a:t>
            </a:r>
          </a:p>
        </p:txBody>
      </p:sp>
    </p:spTree>
    <p:extLst>
      <p:ext uri="{BB962C8B-B14F-4D97-AF65-F5344CB8AC3E}">
        <p14:creationId xmlns:p14="http://schemas.microsoft.com/office/powerpoint/2010/main" val="261376430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6:16 " Moreover, when you fast, do not be like the hypocrites, with a sad countenance. For they disfigure their faces that they may appear to men to be fasting. Assuredly, I say to you, they have their reward.  </a:t>
            </a:r>
            <a:r>
              <a:rPr lang="en-US" baseline="30000" dirty="0"/>
              <a:t>17</a:t>
            </a:r>
            <a:r>
              <a:rPr lang="en-US" dirty="0"/>
              <a:t> "But you, when you fast, anoint your head and wash your face,  </a:t>
            </a:r>
            <a:r>
              <a:rPr lang="en-US" baseline="30000" dirty="0"/>
              <a:t>18</a:t>
            </a:r>
            <a:r>
              <a:rPr lang="en-US" dirty="0"/>
              <a:t> "so that you do not appear to men to be fasting, but to your Father who </a:t>
            </a:r>
            <a:r>
              <a:rPr lang="en-US" i="1" dirty="0"/>
              <a:t>is </a:t>
            </a:r>
            <a:r>
              <a:rPr lang="en-US" dirty="0"/>
              <a:t>in the secret </a:t>
            </a:r>
            <a:r>
              <a:rPr lang="en-US" i="1" dirty="0"/>
              <a:t>place; </a:t>
            </a:r>
            <a:r>
              <a:rPr lang="en-US" dirty="0"/>
              <a:t>and your Father who sees in secret will reward you openly.</a:t>
            </a:r>
          </a:p>
        </p:txBody>
      </p:sp>
    </p:spTree>
    <p:extLst>
      <p:ext uri="{BB962C8B-B14F-4D97-AF65-F5344CB8AC3E}">
        <p14:creationId xmlns:p14="http://schemas.microsoft.com/office/powerpoint/2010/main" val="724285222"/>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18:10 "Two men went up to the temple to pray, one a Pharisee and the other a tax collector.  </a:t>
            </a:r>
            <a:r>
              <a:rPr lang="en-US" baseline="30000" dirty="0"/>
              <a:t>11</a:t>
            </a:r>
            <a:r>
              <a:rPr lang="en-US" dirty="0"/>
              <a:t> "The Pharisee stood and prayed thus with himself, 'God, I thank You that I am not like other men -- </a:t>
            </a:r>
            <a:r>
              <a:rPr lang="en-US" dirty="0" err="1"/>
              <a:t>extortioners</a:t>
            </a:r>
            <a:r>
              <a:rPr lang="en-US" dirty="0"/>
              <a:t>, unjust, adulterers, or even as this tax collector.  </a:t>
            </a:r>
            <a:r>
              <a:rPr lang="en-US" baseline="30000" dirty="0"/>
              <a:t>12</a:t>
            </a:r>
            <a:r>
              <a:rPr lang="en-US" dirty="0"/>
              <a:t> 'I fast twice a week; I give tithes of all that I possess.'</a:t>
            </a:r>
          </a:p>
        </p:txBody>
      </p:sp>
    </p:spTree>
    <p:extLst>
      <p:ext uri="{BB962C8B-B14F-4D97-AF65-F5344CB8AC3E}">
        <p14:creationId xmlns:p14="http://schemas.microsoft.com/office/powerpoint/2010/main" val="2815803443"/>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For the Christian, fasting </a:t>
            </a:r>
            <a:r>
              <a:rPr lang="en-US"/>
              <a:t>is </a:t>
            </a:r>
            <a:r>
              <a:rPr lang="en-US" smtClean="0"/>
              <a:t>voluntary, </a:t>
            </a:r>
            <a:r>
              <a:rPr lang="en-US" dirty="0"/>
              <a:t>and even for the Old </a:t>
            </a:r>
            <a:r>
              <a:rPr lang="en-US"/>
              <a:t>Testament </a:t>
            </a:r>
            <a:r>
              <a:rPr lang="en-US" smtClean="0"/>
              <a:t>Jews, </a:t>
            </a:r>
            <a:r>
              <a:rPr lang="en-US" dirty="0"/>
              <a:t>it was voluntary with the exception of the Day of Atonement (Lev. 16:29; Num. 29:7). </a:t>
            </a:r>
          </a:p>
        </p:txBody>
      </p:sp>
    </p:spTree>
    <p:extLst>
      <p:ext uri="{BB962C8B-B14F-4D97-AF65-F5344CB8AC3E}">
        <p14:creationId xmlns:p14="http://schemas.microsoft.com/office/powerpoint/2010/main" val="1925192468"/>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Samuel 12:16 David therefore pleaded with God for the child, and David fasted and went in and lay all night on the ground.  </a:t>
            </a:r>
            <a:r>
              <a:rPr lang="en-US" baseline="30000" dirty="0"/>
              <a:t>17</a:t>
            </a:r>
            <a:r>
              <a:rPr lang="en-US" dirty="0"/>
              <a:t> So the elders of his house arose </a:t>
            </a:r>
            <a:r>
              <a:rPr lang="en-US" i="1" dirty="0"/>
              <a:t>and went </a:t>
            </a:r>
            <a:r>
              <a:rPr lang="en-US" dirty="0"/>
              <a:t>to him, to raise him up from the ground. But he would not, nor did he eat food with them.  </a:t>
            </a:r>
            <a:r>
              <a:rPr lang="en-US" baseline="30000" dirty="0"/>
              <a:t>18</a:t>
            </a:r>
            <a:r>
              <a:rPr lang="en-US" dirty="0"/>
              <a:t> Then on the seventh day it came to pass that the child died. And the servants of David were afraid to tell him that the child was dead. For they said, "Indeed, while the child was alive, we spoke to him, and he would not heed our voice. How can we tell him that the child is dead? He may do some harm!"  	</a:t>
            </a:r>
          </a:p>
        </p:txBody>
      </p:sp>
    </p:spTree>
    <p:extLst>
      <p:ext uri="{BB962C8B-B14F-4D97-AF65-F5344CB8AC3E}">
        <p14:creationId xmlns:p14="http://schemas.microsoft.com/office/powerpoint/2010/main" val="122405118"/>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19</a:t>
            </a:r>
            <a:r>
              <a:rPr lang="en-US" dirty="0"/>
              <a:t> When David saw that his servants were whispering, David perceived that the child was dead. Therefore David said to his servants, "Is the child dead?" And they said, "He is dead."  </a:t>
            </a:r>
            <a:r>
              <a:rPr lang="en-US" baseline="30000" dirty="0"/>
              <a:t>20</a:t>
            </a:r>
            <a:r>
              <a:rPr lang="en-US" dirty="0"/>
              <a:t> So David arose from the ground, washed and anointed himself, and changed his clothes; and he went into the house of the LORD and worshiped. Then he went to his own house; and when he requested, they set food before him, and he ate.  </a:t>
            </a:r>
            <a:r>
              <a:rPr lang="en-US" baseline="30000" dirty="0"/>
              <a:t>21</a:t>
            </a:r>
            <a:r>
              <a:rPr lang="en-US" dirty="0"/>
              <a:t> Then his servants said to him, "What </a:t>
            </a:r>
            <a:r>
              <a:rPr lang="en-US" i="1" dirty="0"/>
              <a:t>is </a:t>
            </a:r>
            <a:r>
              <a:rPr lang="en-US" dirty="0"/>
              <a:t>this that you have done? You fasted and wept for the child </a:t>
            </a:r>
            <a:r>
              <a:rPr lang="en-US" i="1" dirty="0"/>
              <a:t>while he was </a:t>
            </a:r>
            <a:r>
              <a:rPr lang="en-US" dirty="0"/>
              <a:t>alive, but when the child died, you arose and ate food</a:t>
            </a:r>
            <a:r>
              <a:rPr lang="en-US" dirty="0" smtClean="0"/>
              <a:t>."</a:t>
            </a:r>
            <a:endParaRPr lang="en-US" dirty="0"/>
          </a:p>
        </p:txBody>
      </p:sp>
    </p:spTree>
    <p:extLst>
      <p:ext uri="{BB962C8B-B14F-4D97-AF65-F5344CB8AC3E}">
        <p14:creationId xmlns:p14="http://schemas.microsoft.com/office/powerpoint/2010/main" val="2310605308"/>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baseline="30000" dirty="0"/>
              <a:t>22</a:t>
            </a:r>
            <a:r>
              <a:rPr lang="en-US" dirty="0"/>
              <a:t> And he said, "While the child was alive, I fasted and wept; for I said, 'Who can tell </a:t>
            </a:r>
            <a:r>
              <a:rPr lang="en-US" i="1" dirty="0"/>
              <a:t>whether </a:t>
            </a:r>
            <a:r>
              <a:rPr lang="en-US" dirty="0"/>
              <a:t>the LORD will be gracious to me, that the child may live?'  </a:t>
            </a:r>
            <a:r>
              <a:rPr lang="en-US" baseline="30000" dirty="0"/>
              <a:t>23</a:t>
            </a:r>
            <a:r>
              <a:rPr lang="en-US" dirty="0"/>
              <a:t> "But now he is dead; why should I fast? Can I bring him back again? I shall go to him, but he shall not return to me." </a:t>
            </a:r>
            <a:endParaRPr lang="en-US" dirty="0"/>
          </a:p>
        </p:txBody>
      </p:sp>
    </p:spTree>
    <p:extLst>
      <p:ext uri="{BB962C8B-B14F-4D97-AF65-F5344CB8AC3E}">
        <p14:creationId xmlns:p14="http://schemas.microsoft.com/office/powerpoint/2010/main" val="3737948747"/>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1026" name="Picture 2" descr="C:\Users\cougan\Pictures\LifeOfJesus2\Matt6_1_Almsgiv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84"/>
            <a:ext cx="4953000" cy="676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180374"/>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4098" name="Picture 2" descr="D:\1-Bib Pics-Ot\David\King David\David &amp; Bathsheba\Sorrow of King David 1407-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9701" y="0"/>
            <a:ext cx="4184597"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96678"/>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1 Samuel 31:11 Now when the inhabitants of </a:t>
            </a:r>
            <a:r>
              <a:rPr lang="en-US" dirty="0" err="1"/>
              <a:t>Jabesh</a:t>
            </a:r>
            <a:r>
              <a:rPr lang="en-US" dirty="0"/>
              <a:t> Gilead heard what the Philistines had done to Saul,  </a:t>
            </a:r>
            <a:r>
              <a:rPr lang="en-US" baseline="30000" dirty="0"/>
              <a:t>12</a:t>
            </a:r>
            <a:r>
              <a:rPr lang="en-US" dirty="0"/>
              <a:t> all the valiant men arose and traveled all night, and took the body of Saul and the bodies of his sons from the wall of Beth Shan; and they came to </a:t>
            </a:r>
            <a:r>
              <a:rPr lang="en-US" dirty="0" err="1"/>
              <a:t>Jabesh</a:t>
            </a:r>
            <a:r>
              <a:rPr lang="en-US" dirty="0"/>
              <a:t> and burned them there.  </a:t>
            </a:r>
            <a:r>
              <a:rPr lang="en-US" baseline="30000" dirty="0"/>
              <a:t>13</a:t>
            </a:r>
            <a:r>
              <a:rPr lang="en-US" dirty="0"/>
              <a:t> Then they took their bones and buried </a:t>
            </a:r>
            <a:r>
              <a:rPr lang="en-US" i="1" dirty="0"/>
              <a:t>them </a:t>
            </a:r>
            <a:r>
              <a:rPr lang="en-US" dirty="0"/>
              <a:t>under the tamarisk tree at </a:t>
            </a:r>
            <a:r>
              <a:rPr lang="en-US" dirty="0" err="1"/>
              <a:t>Jabesh</a:t>
            </a:r>
            <a:r>
              <a:rPr lang="en-US" dirty="0"/>
              <a:t>, and fasted seven days.  </a:t>
            </a:r>
          </a:p>
        </p:txBody>
      </p:sp>
    </p:spTree>
    <p:extLst>
      <p:ext uri="{BB962C8B-B14F-4D97-AF65-F5344CB8AC3E}">
        <p14:creationId xmlns:p14="http://schemas.microsoft.com/office/powerpoint/2010/main" val="3373535937"/>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Ezra 9:5 At the evening sacrifice I arose from my fasting; and having torn my garment and my robe, I fell on my knees and spread out my hands to the LORD my God.</a:t>
            </a:r>
          </a:p>
        </p:txBody>
      </p:sp>
    </p:spTree>
    <p:extLst>
      <p:ext uri="{BB962C8B-B14F-4D97-AF65-F5344CB8AC3E}">
        <p14:creationId xmlns:p14="http://schemas.microsoft.com/office/powerpoint/2010/main" val="3179834926"/>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2:18 The disciples of John and of the Pharisees were fasting. Then they came and said to Him, "Why do the disciples of John and of the Pharisees fast, but Your disciples do not fast?"  </a:t>
            </a:r>
            <a:r>
              <a:rPr lang="en-US" baseline="30000" dirty="0"/>
              <a:t>19</a:t>
            </a:r>
            <a:r>
              <a:rPr lang="en-US" dirty="0"/>
              <a:t> And Jesus said to them, "Can the friends of the bridegroom fast while the bridegroom is with them? As long as they have the bridegroom with them they cannot fast.  </a:t>
            </a:r>
            <a:r>
              <a:rPr lang="en-US" baseline="30000" dirty="0"/>
              <a:t>20</a:t>
            </a:r>
            <a:r>
              <a:rPr lang="en-US" dirty="0"/>
              <a:t> "But the days will come when the bridegroom will be taken away from them, and then they will fast in those days.</a:t>
            </a:r>
          </a:p>
        </p:txBody>
      </p:sp>
    </p:spTree>
    <p:extLst>
      <p:ext uri="{BB962C8B-B14F-4D97-AF65-F5344CB8AC3E}">
        <p14:creationId xmlns:p14="http://schemas.microsoft.com/office/powerpoint/2010/main" val="4034305582"/>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marL="457200" indent="-457200">
              <a:buFont typeface="Arial" pitchFamily="34" charset="0"/>
              <a:buChar char="•"/>
            </a:pPr>
            <a:r>
              <a:rPr lang="en-US" dirty="0"/>
              <a:t>Nehemiah did this in response to hearing about the condition of his people in </a:t>
            </a:r>
            <a:r>
              <a:rPr lang="en-US" dirty="0" smtClean="0"/>
              <a:t>Jerusalem</a:t>
            </a:r>
            <a:r>
              <a:rPr lang="en-US" dirty="0"/>
              <a:t> </a:t>
            </a:r>
            <a:r>
              <a:rPr lang="en-US" dirty="0" smtClean="0"/>
              <a:t>(Neh</a:t>
            </a:r>
            <a:r>
              <a:rPr lang="en-US" dirty="0"/>
              <a:t>. 1). </a:t>
            </a:r>
          </a:p>
          <a:p>
            <a:pPr marL="457200" indent="-457200">
              <a:buFont typeface="Arial" pitchFamily="34" charset="0"/>
              <a:buChar char="•"/>
            </a:pPr>
            <a:r>
              <a:rPr lang="en-US" dirty="0" smtClean="0"/>
              <a:t>Cornelius </a:t>
            </a:r>
            <a:r>
              <a:rPr lang="en-US" dirty="0"/>
              <a:t>was a devout man who also fasted and prayed to </a:t>
            </a:r>
            <a:r>
              <a:rPr lang="en-US" dirty="0" smtClean="0"/>
              <a:t>God </a:t>
            </a:r>
            <a:r>
              <a:rPr lang="en-US" dirty="0"/>
              <a:t>(Acts 10:30). </a:t>
            </a:r>
          </a:p>
          <a:p>
            <a:pPr marL="457200" indent="-457200">
              <a:buFont typeface="Arial" pitchFamily="34" charset="0"/>
              <a:buChar char="•"/>
            </a:pPr>
            <a:r>
              <a:rPr lang="en-US" dirty="0"/>
              <a:t>As Saul waited in Damascus to learn what he was supposed to do to be saved, he fasted and prayed for 3 days (Acts 9:9). </a:t>
            </a:r>
          </a:p>
          <a:p>
            <a:pPr marL="457200" indent="-457200">
              <a:buFont typeface="Arial" pitchFamily="34" charset="0"/>
              <a:buChar char="•"/>
            </a:pPr>
            <a:r>
              <a:rPr lang="en-US" dirty="0"/>
              <a:t>The church at Antioch fasted and prayed before they sent out Paul and Barnabas on their first missionary journey (Acts 13:1-3). </a:t>
            </a:r>
          </a:p>
        </p:txBody>
      </p:sp>
    </p:spTree>
    <p:extLst>
      <p:ext uri="{BB962C8B-B14F-4D97-AF65-F5344CB8AC3E}">
        <p14:creationId xmlns:p14="http://schemas.microsoft.com/office/powerpoint/2010/main" val="37126083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anim calcmode="lin" valueType="num">
                                      <p:cBhvr additive="base">
                                        <p:cTn id="19" dur="500" fill="hold"/>
                                        <p:tgtEl>
                                          <p:spTgt spid="81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extLst>
      <p:ext uri="{BB962C8B-B14F-4D97-AF65-F5344CB8AC3E}">
        <p14:creationId xmlns:p14="http://schemas.microsoft.com/office/powerpoint/2010/main" val="335878686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23:3 "Therefore whatever they tell you to observe, </a:t>
            </a:r>
            <a:r>
              <a:rPr lang="en-US" i="1" dirty="0"/>
              <a:t>that </a:t>
            </a:r>
            <a:r>
              <a:rPr lang="en-US" dirty="0"/>
              <a:t>observe and do, but do not do according to their works; for they say, and do not do.  </a:t>
            </a:r>
            <a:r>
              <a:rPr lang="en-US" baseline="30000" dirty="0"/>
              <a:t>4</a:t>
            </a:r>
            <a:r>
              <a:rPr lang="en-US" dirty="0"/>
              <a:t> "For they bind heavy burdens, hard to bear, and lay </a:t>
            </a:r>
            <a:r>
              <a:rPr lang="en-US" i="1" dirty="0"/>
              <a:t>them </a:t>
            </a:r>
            <a:r>
              <a:rPr lang="en-US" dirty="0"/>
              <a:t>on men's shoulders; but they </a:t>
            </a:r>
            <a:r>
              <a:rPr lang="en-US" i="1" dirty="0"/>
              <a:t>themselves </a:t>
            </a:r>
            <a:r>
              <a:rPr lang="en-US" dirty="0"/>
              <a:t>will not move them with one of their fingers.  </a:t>
            </a:r>
            <a:r>
              <a:rPr lang="en-US" baseline="30000" dirty="0"/>
              <a:t>5</a:t>
            </a:r>
            <a:r>
              <a:rPr lang="en-US" dirty="0"/>
              <a:t> "But all their works they do to be seen by men. They make their phylacteries broad and enlarge the borders of their garments.  </a:t>
            </a:r>
            <a:r>
              <a:rPr lang="en-US" baseline="30000" dirty="0"/>
              <a:t>6</a:t>
            </a:r>
            <a:r>
              <a:rPr lang="en-US" dirty="0"/>
              <a:t> "They love the best places at feasts, the best seats in the synagogues,  </a:t>
            </a:r>
            <a:r>
              <a:rPr lang="en-US" baseline="30000" dirty="0"/>
              <a:t>7</a:t>
            </a:r>
            <a:r>
              <a:rPr lang="en-US" dirty="0"/>
              <a:t> "greetings in the marketplaces, and to be called by men, 'Rabbi, Rabbi.'</a:t>
            </a:r>
          </a:p>
        </p:txBody>
      </p:sp>
    </p:spTree>
    <p:extLst>
      <p:ext uri="{BB962C8B-B14F-4D97-AF65-F5344CB8AC3E}">
        <p14:creationId xmlns:p14="http://schemas.microsoft.com/office/powerpoint/2010/main" val="3241057194"/>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5:16 "Let your light so shine before men, that they may see your good works and glorify your Father in heaven.</a:t>
            </a:r>
          </a:p>
          <a:p>
            <a:r>
              <a:rPr lang="en-US" dirty="0"/>
              <a:t> </a:t>
            </a:r>
          </a:p>
        </p:txBody>
      </p:sp>
    </p:spTree>
    <p:extLst>
      <p:ext uri="{BB962C8B-B14F-4D97-AF65-F5344CB8AC3E}">
        <p14:creationId xmlns:p14="http://schemas.microsoft.com/office/powerpoint/2010/main" val="270103171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Hebrews 6:10 For God </a:t>
            </a:r>
            <a:r>
              <a:rPr lang="en-US" i="1" dirty="0"/>
              <a:t>is </a:t>
            </a:r>
            <a:r>
              <a:rPr lang="en-US" dirty="0"/>
              <a:t>not unjust to forget your work and labor of love which you have shown toward His name, </a:t>
            </a:r>
            <a:r>
              <a:rPr lang="en-US" i="1" dirty="0"/>
              <a:t>in that </a:t>
            </a:r>
            <a:r>
              <a:rPr lang="en-US" dirty="0"/>
              <a:t>you have ministered to the saints, and do minister.</a:t>
            </a:r>
          </a:p>
          <a:p>
            <a:r>
              <a:rPr lang="en-US" dirty="0"/>
              <a:t> </a:t>
            </a:r>
          </a:p>
        </p:txBody>
      </p:sp>
    </p:spTree>
    <p:extLst>
      <p:ext uri="{BB962C8B-B14F-4D97-AF65-F5344CB8AC3E}">
        <p14:creationId xmlns:p14="http://schemas.microsoft.com/office/powerpoint/2010/main" val="3741147616"/>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6:2 "Therefore, when you do a charitable deed, do not sound a trumpet before you as the hypocrites do in the synagogues and in the streets, that they may have glory from men. Assuredly, I say to you, they have their reward.  </a:t>
            </a:r>
          </a:p>
        </p:txBody>
      </p:sp>
    </p:spTree>
    <p:extLst>
      <p:ext uri="{BB962C8B-B14F-4D97-AF65-F5344CB8AC3E}">
        <p14:creationId xmlns:p14="http://schemas.microsoft.com/office/powerpoint/2010/main" val="366727622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67765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6:3 "But when you do a charitable deed, do not let your left hand know what your right hand is doing,  </a:t>
            </a:r>
            <a:r>
              <a:rPr lang="en-US" baseline="30000" dirty="0"/>
              <a:t>4</a:t>
            </a:r>
            <a:r>
              <a:rPr lang="en-US" dirty="0"/>
              <a:t> "that your charitable deed may be in secret; and your Father who sees in secret will Himself reward you openly.</a:t>
            </a:r>
          </a:p>
          <a:p>
            <a:r>
              <a:rPr lang="en-US" dirty="0"/>
              <a:t> </a:t>
            </a:r>
          </a:p>
        </p:txBody>
      </p:sp>
    </p:spTree>
    <p:extLst>
      <p:ext uri="{BB962C8B-B14F-4D97-AF65-F5344CB8AC3E}">
        <p14:creationId xmlns:p14="http://schemas.microsoft.com/office/powerpoint/2010/main" val="268111943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2 Thessalonians 1:3 We are bound to thank God always for you, brethren, as it is fitting, because your faith grows exceedingly, and the love of every one of you all abounds toward each other,  </a:t>
            </a:r>
            <a:r>
              <a:rPr lang="en-US" baseline="30000" dirty="0"/>
              <a:t>4</a:t>
            </a:r>
            <a:r>
              <a:rPr lang="en-US" dirty="0"/>
              <a:t> so that we ourselves boast of you among the churches of God for your patience and faith in all your persecutions and tribulations that you endure,</a:t>
            </a:r>
          </a:p>
          <a:p>
            <a:r>
              <a:rPr lang="en-US" dirty="0"/>
              <a:t> </a:t>
            </a:r>
          </a:p>
        </p:txBody>
      </p:sp>
    </p:spTree>
    <p:extLst>
      <p:ext uri="{BB962C8B-B14F-4D97-AF65-F5344CB8AC3E}">
        <p14:creationId xmlns:p14="http://schemas.microsoft.com/office/powerpoint/2010/main" val="248487546"/>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2342</TotalTime>
  <Words>1938</Words>
  <Application>Microsoft Office PowerPoint</Application>
  <PresentationFormat>On-screen Show (4:3)</PresentationFormat>
  <Paragraphs>43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cougan c</cp:lastModifiedBy>
  <cp:revision>59</cp:revision>
  <dcterms:created xsi:type="dcterms:W3CDTF">2006-12-19T00:50:39Z</dcterms:created>
  <dcterms:modified xsi:type="dcterms:W3CDTF">2013-09-22T04:41:08Z</dcterms:modified>
</cp:coreProperties>
</file>